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1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325ED-7607-469D-AA2D-9828C97D2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5F8E31-23F7-4F74-B430-BFEB5665C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CB4F68-32EE-4F27-BE27-35C78FC3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A98091-AA0E-461F-9074-A5AF76E85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EC8170-71DD-4409-A9C2-2337778C4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80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92D05-8755-4AB7-A3FB-B6DA83308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3CB8E1-C192-48B7-9014-445E9F1E9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B984F-ECC9-494C-BCA4-6D16AD42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FCBC9D-FF07-4201-8153-B7C3AD5B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D46D60-FB7E-4530-9949-3EF67E18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33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273819-704A-4AA0-B746-2B02F6096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0E9531-3C04-4C3E-9A12-902E5B72C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C57FD4-4821-4A20-9862-C1F7127E4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E7710F-7BA2-4321-90AB-71D2CE2C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F60D61-5E8E-4086-AE2C-CF973412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3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336E3-68AA-4E51-8206-99DA24278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423243-BE20-4A5C-8EBC-84E89F2B2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C35CD9-0DE2-496E-8287-206FFE593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E83561-F4AF-4E8F-8DC5-00690EEE9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FB218-50F5-49DC-AAEC-2E5A17A9A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8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80BBDA-5DD4-40DA-BBCC-390B3D842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CEB399-F896-49A2-BD37-0C0DB5817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A74001-F47A-4FB6-AC74-261B2A0B0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543A6F-1186-44DE-A264-B8C07C8C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01EAD2-1E55-4E4A-B703-BD3E852E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69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D40A8-E65E-465B-BBF3-78849667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5C3DCE-EBDA-4F3B-AA02-258E62450C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4B538B-A735-4BB8-BDE0-07F62B639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E042E3-6D0D-48CB-A782-0850F3E8D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0998EC-A90B-405E-AA38-DE1722AED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A52161-AD9F-4CC6-B64A-D0D7E70E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07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B5F65-5226-4890-A0D0-C15937330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47E1EE-C3C9-463C-8891-F456F9D88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6F8FF3-2FFF-4B17-B9EE-C47A50049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B04E0C-058C-4892-A6AA-6A1DC8374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999570E-467F-407A-A68B-95797E8644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D11B31-C730-4A4B-A9E9-2E071F76A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4D9D5A-0592-4AE4-AF2C-A4296CE25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1E8424-B8FE-4D18-8533-C3BA667E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77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4FE44-6ADF-4B40-9FBC-DD7D1A0A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8F9A23-2BC4-4D2E-BCA7-99BD2D603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D8924E-C814-44FB-AA10-8D6B3F5F4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B32CBA-139E-4607-84EB-FB363F45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54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18DA88-1D2F-4A1C-B4B3-DFACF575C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20C085-5E5A-4221-9B29-7112DAEF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FBC733-4E54-45F1-9DB1-BDFE9340C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49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8F10E-9F1F-41F0-AC87-28CC9E213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C59C18-155A-4C81-8B01-E372DDAFF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A5ED3C-B8AC-4591-AB29-6E2C36EE7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145916-7154-4499-BBB8-FB8E04DC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E69AF4-C27D-412E-801C-74E430BE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29C80D-20BA-4483-BACF-0BAB5B79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1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36AB8-3D78-4F76-9C6D-3087952BE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98FEAB-FDC1-49B7-9A53-C6F7F92618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101A6A-88BC-4283-8605-E21C91215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812F55-B735-469A-A9F9-EA529055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AD5CB3-68EB-43C8-96DD-035DC0A83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64A453-B72C-43CE-9AAB-2DD3FC393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9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3FEFA-3376-4883-A54F-1E718D288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682C54-C73E-4768-B620-A554A10BE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26058A-8976-4C4A-81C3-427ECA8F7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4A91F-A92E-47E7-833D-0A465D639E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110B70-023E-4BD0-B9F6-35134C94C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123781-C3A4-4CCF-A756-76E53194E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11E2D-3C36-4636-8323-4523AC787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34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3197DC-AC35-4E56-A966-E0D2BEB3A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B5956-41B8-4E67-8981-9FF2C3801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4644" y="464949"/>
            <a:ext cx="8648054" cy="336313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+mn-lt"/>
              </a:rPr>
              <a:t>Игра-викторина </a:t>
            </a:r>
            <a:br>
              <a:rPr lang="ru-RU" b="1" dirty="0">
                <a:solidFill>
                  <a:srgbClr val="FF0000"/>
                </a:solidFill>
                <a:latin typeface="+mn-lt"/>
              </a:rPr>
            </a:br>
            <a:r>
              <a:rPr lang="ru-RU" b="1" dirty="0">
                <a:solidFill>
                  <a:srgbClr val="FF0000"/>
                </a:solidFill>
                <a:latin typeface="+mn-lt"/>
              </a:rPr>
              <a:t>по творчеству </a:t>
            </a:r>
            <a:br>
              <a:rPr lang="ru-RU" b="1" dirty="0">
                <a:solidFill>
                  <a:srgbClr val="FF0000"/>
                </a:solidFill>
                <a:latin typeface="+mn-lt"/>
              </a:rPr>
            </a:br>
            <a:r>
              <a:rPr lang="ru-RU" b="1" dirty="0" err="1">
                <a:solidFill>
                  <a:srgbClr val="FF0000"/>
                </a:solidFill>
                <a:latin typeface="+mn-lt"/>
              </a:rPr>
              <a:t>Габдуллы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 Тукая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3AE23E-E5BA-498A-8605-A2C461E20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42480"/>
            <a:ext cx="10378698" cy="147233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251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CB1C68-7698-4D68-9180-C10B5FA16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88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74FC8-9C48-4D75-A9F7-8CCC4F7A5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8251" y="387458"/>
            <a:ext cx="4959457" cy="5362413"/>
          </a:xfrm>
        </p:spPr>
        <p:txBody>
          <a:bodyPr>
            <a:no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FFFF00"/>
                </a:solidFill>
                <a:latin typeface="arial" panose="020B0604020202020204" pitchFamily="34" charset="0"/>
              </a:rPr>
              <a:t>Какая песня на стихи поэта стала неофициальным гимном татарского народа?</a:t>
            </a:r>
            <a:br>
              <a:rPr lang="ru-RU" sz="4000" dirty="0">
                <a:solidFill>
                  <a:srgbClr val="FFFF00"/>
                </a:solidFill>
                <a:latin typeface="arial" panose="020B0604020202020204" pitchFamily="34" charset="0"/>
              </a:rPr>
            </a:b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«Родной язык»</a:t>
            </a:r>
            <a:b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«Колыбельная»</a:t>
            </a:r>
            <a:b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«Молитва матери»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9834B3-BA19-4C07-8778-5393EF041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6271" y="3047238"/>
            <a:ext cx="552352" cy="80724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4A0D5B67-6B9A-4624-92CD-5EE1FDF9D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708" y="1968285"/>
            <a:ext cx="4566833" cy="342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EB8BAEC0-2D87-4863-AA8E-E118F90A1006}"/>
              </a:ext>
            </a:extLst>
          </p:cNvPr>
          <p:cNvSpPr/>
          <p:nvPr/>
        </p:nvSpPr>
        <p:spPr>
          <a:xfrm>
            <a:off x="7981627" y="565689"/>
            <a:ext cx="3130658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«Родной язык»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D6AA02-688A-4AF5-AAC7-E879EF1CF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3" y="0"/>
            <a:ext cx="12192001" cy="690255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28DF8-F04F-4738-9684-DE0B95468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344" y="790414"/>
            <a:ext cx="3737676" cy="4742481"/>
          </a:xfrm>
        </p:spPr>
        <p:txBody>
          <a:bodyPr>
            <a:no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варили волки в «Сказке о Козе и Баране? »</a:t>
            </a:r>
            <a:br>
              <a:rPr lang="ru-RU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Суп </a:t>
            </a:r>
            <a:b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Каша</a:t>
            </a:r>
            <a:b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Картошка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292116-5C65-41C9-B1CA-1E20E0064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0868" y="3453650"/>
            <a:ext cx="556353" cy="10880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07CCA91A-05EF-41EB-8DA0-1621E18A1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93" y="2138765"/>
            <a:ext cx="6098585" cy="423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E3F90858-5B70-4D4C-85D8-04D342C1E859}"/>
              </a:ext>
            </a:extLst>
          </p:cNvPr>
          <p:cNvSpPr/>
          <p:nvPr/>
        </p:nvSpPr>
        <p:spPr>
          <a:xfrm>
            <a:off x="7671661" y="691611"/>
            <a:ext cx="1898651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Каша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3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F6B43ACD-1C5E-4118-BBFB-EF949F5AB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2956"/>
            <a:ext cx="12192000" cy="726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BF18A-25DF-401C-881A-605308363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318" y="1"/>
            <a:ext cx="4600198" cy="4246536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нашли Коза и Баран на дороге?</a:t>
            </a:r>
            <a:br>
              <a:rPr lang="ru-RU" sz="40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Мешок </a:t>
            </a:r>
            <a:b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Хлеб </a:t>
            </a:r>
            <a:b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Голова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2A178C-43EF-4BFA-93FD-776BCBEB7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8466" y="3209559"/>
            <a:ext cx="2016217" cy="14748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E6895DB1-CF06-4846-B09D-3877C9CC7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834" y="1563754"/>
            <a:ext cx="6631984" cy="373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0BDDED60-5CD1-418E-87D7-7EB9F2D44053}"/>
              </a:ext>
            </a:extLst>
          </p:cNvPr>
          <p:cNvSpPr/>
          <p:nvPr/>
        </p:nvSpPr>
        <p:spPr>
          <a:xfrm>
            <a:off x="7880419" y="3767498"/>
            <a:ext cx="1775025" cy="128494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sz="4800" dirty="0">
                <a:solidFill>
                  <a:srgbClr val="FF0000"/>
                </a:solidFill>
              </a:rPr>
              <a:t>?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CE9CDBA-4064-4EFC-9B5B-26020B57C029}"/>
              </a:ext>
            </a:extLst>
          </p:cNvPr>
          <p:cNvSpPr/>
          <p:nvPr/>
        </p:nvSpPr>
        <p:spPr>
          <a:xfrm>
            <a:off x="7697923" y="247971"/>
            <a:ext cx="2205493" cy="9144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Голова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1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D7F13A41-9DE7-4DFA-A5E2-8DA5D7B4E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0275E-6A53-4D63-9ADE-FE3C7B7156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925" y="1122363"/>
            <a:ext cx="4788977" cy="3759603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попала мышь в стихотворении Тукая?</a:t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Погреб</a:t>
            </a:r>
            <a:b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Молоко </a:t>
            </a:r>
            <a:b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Дом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0B908A-ABEC-4093-8B21-9DAF1D439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22532" y="4026962"/>
            <a:ext cx="132918" cy="8278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1E9D70F9-7EF5-403C-BE0D-26C45F027C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/>
          <a:stretch/>
        </p:blipFill>
        <p:spPr bwMode="auto">
          <a:xfrm>
            <a:off x="6470087" y="2517355"/>
            <a:ext cx="5231133" cy="390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57FBCB55-4AEA-4C77-A6BF-BFD3D8D02C59}"/>
              </a:ext>
            </a:extLst>
          </p:cNvPr>
          <p:cNvSpPr/>
          <p:nvPr/>
        </p:nvSpPr>
        <p:spPr>
          <a:xfrm>
            <a:off x="7923280" y="952657"/>
            <a:ext cx="2324746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Молоко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2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AF6C8C6E-031A-45CC-9487-F83E69FAB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D2B83-4261-47BE-87C6-B6194E3B8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970" y="588937"/>
            <a:ext cx="4525506" cy="4974956"/>
          </a:xfrm>
        </p:spPr>
        <p:txBody>
          <a:bodyPr>
            <a:normAutofit/>
          </a:bodyPr>
          <a:lstStyle/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кормил герой Гали ?</a:t>
            </a:r>
            <a:br>
              <a:rPr lang="ru-RU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Корова </a:t>
            </a:r>
            <a:b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Коза </a:t>
            </a:r>
            <a:b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Собака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A975F9-53E0-4BE7-B721-B961CE6D5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1" y="3285641"/>
            <a:ext cx="4525506" cy="3289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96" name="Picture 12">
            <a:extLst>
              <a:ext uri="{FF2B5EF4-FFF2-40B4-BE49-F238E27FC236}">
                <a16:creationId xmlns:a16="http://schemas.microsoft.com/office/drawing/2014/main" id="{AF72E633-3301-4B6A-AF7B-28D5E2276E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0" r="3696"/>
          <a:stretch/>
        </p:blipFill>
        <p:spPr bwMode="auto">
          <a:xfrm>
            <a:off x="6622945" y="1331261"/>
            <a:ext cx="4303362" cy="53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06172E6-3118-4196-AA87-DE0480D3EDEC}"/>
              </a:ext>
            </a:extLst>
          </p:cNvPr>
          <p:cNvSpPr/>
          <p:nvPr/>
        </p:nvSpPr>
        <p:spPr>
          <a:xfrm>
            <a:off x="7888638" y="220852"/>
            <a:ext cx="2094856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10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04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12C93D34-9F7B-4092-A84B-9A2CB0A10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7E65A-5B9B-4C6B-9BB5-9CD26412B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5267" y="1122363"/>
            <a:ext cx="4618495" cy="5030464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Природа, какой деревни воспета поэтом в сказке «</a:t>
            </a:r>
            <a:r>
              <a:rPr lang="ru-RU" sz="4000" dirty="0" err="1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Шурале</a:t>
            </a:r>
            <a:r>
              <a:rPr lang="ru-RU" sz="40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br>
              <a:rPr lang="ru-RU" sz="40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Кушлавыч</a:t>
            </a:r>
            <a:b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Кырлай</a:t>
            </a:r>
            <a:b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sz="2800" dirty="0" err="1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Очиле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9A219F-48DD-4996-93C5-427B7EA51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386" y="1808863"/>
            <a:ext cx="3810000" cy="488632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3C6D4-83AB-4301-B034-CEBBB07DB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5638" y="3992098"/>
            <a:ext cx="1538270" cy="16164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77B8BD3F-EC85-49C2-A2EA-A7BCF62E9104}"/>
              </a:ext>
            </a:extLst>
          </p:cNvPr>
          <p:cNvSpPr/>
          <p:nvPr/>
        </p:nvSpPr>
        <p:spPr>
          <a:xfrm>
            <a:off x="2107769" y="731652"/>
            <a:ext cx="2433234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srgbClr val="5151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Кырлай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66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20483CDA-3316-4623-8BFA-FA6766143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9B1A0-5FEF-49A4-AEEE-3B6E703DD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461" y="449452"/>
            <a:ext cx="4928461" cy="4060556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зовет мальчика играть в стихотворении Тукая?</a:t>
            </a:r>
            <a:b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1.Кошка, корова, бабочка </a:t>
            </a:r>
            <a:br>
              <a:rPr lang="ru-RU" sz="3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Солнце, соловей, яблоня</a:t>
            </a:r>
            <a:br>
              <a:rPr lang="ru-RU" sz="3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Луна, щенок, воробей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7C96A3-CE30-4BA0-849E-3A8E3C334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76583" y="3969183"/>
            <a:ext cx="1482233" cy="28113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7B7943E0-51CB-4C7B-9E2D-D145350AB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10701"/>
            <a:ext cx="5465736" cy="409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50947CFF-8A02-4612-B509-D3284BDB172F}"/>
              </a:ext>
            </a:extLst>
          </p:cNvPr>
          <p:cNvSpPr/>
          <p:nvPr/>
        </p:nvSpPr>
        <p:spPr>
          <a:xfrm>
            <a:off x="6095999" y="821410"/>
            <a:ext cx="5620719" cy="111587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Солнце, соловей, яблоня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86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2C9ADF18-A2F7-4A7A-BA9F-79296C7EE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C5F5B-D448-4CB2-B49F-A5B998F3C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973" y="1122362"/>
            <a:ext cx="11375756" cy="3945583"/>
          </a:xfrm>
        </p:spPr>
        <p:txBody>
          <a:bodyPr>
            <a:normAutofit fontScale="90000"/>
          </a:bodyPr>
          <a:lstStyle/>
          <a:p>
            <a:pPr algn="l"/>
            <a:r>
              <a:rPr lang="tt-RU" b="1" dirty="0">
                <a:solidFill>
                  <a:srgbClr val="FF0000"/>
                </a:solidFill>
              </a:rPr>
              <a:t>МОЛОДЕЦ!</a:t>
            </a:r>
            <a:br>
              <a:rPr lang="tt-RU" dirty="0"/>
            </a:br>
            <a:br>
              <a:rPr lang="tt-RU" dirty="0"/>
            </a:br>
            <a:r>
              <a:rPr lang="tt-RU" dirty="0"/>
              <a:t>                                                </a:t>
            </a:r>
            <a:br>
              <a:rPr lang="tt-RU" dirty="0"/>
            </a:br>
            <a:br>
              <a:rPr lang="tt-RU" dirty="0"/>
            </a:br>
            <a:r>
              <a:rPr lang="tt-RU" dirty="0"/>
              <a:t>                                                     </a:t>
            </a:r>
            <a:r>
              <a:rPr lang="tt-RU" b="1" dirty="0">
                <a:solidFill>
                  <a:srgbClr val="FF0000"/>
                </a:solidFill>
              </a:rPr>
              <a:t>АФӘРИН!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0E0CAD-A9DE-4F2E-8EC1-50C631A19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0847" y="3927330"/>
            <a:ext cx="3022979" cy="6679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0EAADD6F-0B56-4E81-8BBE-7E88F0DB3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014" y="1836503"/>
            <a:ext cx="4517972" cy="3184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55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C8D51B-0C20-4505-A5D7-FC0563E6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447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60815-8B3F-4F9A-B9EE-D276E0DFC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49" y="1360661"/>
            <a:ext cx="4974957" cy="4136676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деревню, 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которой родился </a:t>
            </a:r>
            <a:r>
              <a:rPr lang="ru-RU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КУШЛАВЫЧ</a:t>
            </a:r>
            <a:b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КЫРЛАЙ</a:t>
            </a:r>
            <a:b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ОЧИЛЕ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8C1C786-F8EE-4532-AF94-86757D00A7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8623" r="51959" b="33676"/>
          <a:stretch/>
        </p:blipFill>
        <p:spPr bwMode="auto">
          <a:xfrm>
            <a:off x="6250983" y="1360662"/>
            <a:ext cx="4417560" cy="4136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231886D0-8193-4781-9807-CD809F639E06}"/>
              </a:ext>
            </a:extLst>
          </p:cNvPr>
          <p:cNvSpPr/>
          <p:nvPr/>
        </p:nvSpPr>
        <p:spPr>
          <a:xfrm>
            <a:off x="7098224" y="1611824"/>
            <a:ext cx="2820691" cy="6664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КУШЛАВЫЧ</a:t>
            </a:r>
          </a:p>
        </p:txBody>
      </p:sp>
    </p:spTree>
    <p:extLst>
      <p:ext uri="{BB962C8B-B14F-4D97-AF65-F5344CB8AC3E}">
        <p14:creationId xmlns:p14="http://schemas.microsoft.com/office/powerpoint/2010/main" val="161369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697891-3059-40A6-899D-1CFE87BE6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45B7A-887D-4D56-A91B-375CBD380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46" y="1007390"/>
            <a:ext cx="4722622" cy="5501898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дату рождения поэта: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26 марта</a:t>
            </a:r>
            <a:b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26 апреля</a:t>
            </a:r>
            <a:b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1 мая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421F148-3DB3-4DB7-86F0-AD857E4A7D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434" y="242139"/>
            <a:ext cx="3459986" cy="50486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60C2FB69-A3F4-4C62-97D4-5171E44CEF61}"/>
              </a:ext>
            </a:extLst>
          </p:cNvPr>
          <p:cNvSpPr/>
          <p:nvPr/>
        </p:nvSpPr>
        <p:spPr>
          <a:xfrm>
            <a:off x="6826528" y="5512565"/>
            <a:ext cx="3757511" cy="96864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26 апреля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5149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E15E33-3AB6-46B6-B019-4F5F3CEBA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C3CAE-5F19-4572-9383-4AD3EC34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76" y="1177871"/>
            <a:ext cx="4618495" cy="4649492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семье родился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 семье учителя.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 семье деревенского муллы.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богатой семье.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8220B75-0978-40F5-B4EA-CED4E07A4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72380" y="2151090"/>
            <a:ext cx="5801784" cy="4351338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0EB630C1-34A6-4B01-AD16-CBA2FC43234D}"/>
              </a:ext>
            </a:extLst>
          </p:cNvPr>
          <p:cNvSpPr/>
          <p:nvPr/>
        </p:nvSpPr>
        <p:spPr>
          <a:xfrm>
            <a:off x="6261315" y="635430"/>
            <a:ext cx="4959458" cy="11600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семье деревенского муллы.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6697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9A7DF2-C46C-4617-88D3-51004D4C9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771E7-31B3-4896-AAEB-4984C9166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1925"/>
            <a:ext cx="3915905" cy="5687878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возрасте  стал круглой сиротой?</a:t>
            </a:r>
            <a:b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 4 года.</a:t>
            </a:r>
            <a:b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 5 месяцев.</a:t>
            </a:r>
            <a:b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10 лет.</a:t>
            </a:r>
            <a:b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B2D5D0-3C40-4AA2-88E3-02EB470E7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4516" y="805913"/>
            <a:ext cx="2066440" cy="75941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9F96178-4635-47BD-9E91-AB62B377B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280" y="1409541"/>
            <a:ext cx="3728472" cy="521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F6E3ED05-7829-4292-A54E-F13E2A28CBFD}"/>
              </a:ext>
            </a:extLst>
          </p:cNvPr>
          <p:cNvSpPr/>
          <p:nvPr/>
        </p:nvSpPr>
        <p:spPr>
          <a:xfrm>
            <a:off x="7631785" y="390525"/>
            <a:ext cx="2343957" cy="75941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4 года.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07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74CFD94-D798-452D-BC67-C138D3FE9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2CDF0-3A61-4982-92C1-04F6E9A7E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275" y="666427"/>
            <a:ext cx="4912968" cy="4931473"/>
          </a:xfrm>
        </p:spPr>
        <p:txBody>
          <a:bodyPr>
            <a:no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украл деревенский мальчишка в сказке Г. Тукая «Водяная» - «Су </a:t>
            </a:r>
            <a:r>
              <a:rPr lang="ru-RU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анасы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b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Золотой гребень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Платье 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Зеркало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6C6CC1-C9E2-4111-B7ED-762B7DF283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1" r="6591" b="2846"/>
          <a:stretch/>
        </p:blipFill>
        <p:spPr>
          <a:xfrm>
            <a:off x="5590329" y="2076772"/>
            <a:ext cx="5490959" cy="4358036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D80B1204-5D25-48E7-B5CE-237B15A65548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6772275" y="3602038"/>
            <a:ext cx="3895725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0E2C8747-773C-402D-9DC6-DD3B25C1022D}"/>
              </a:ext>
            </a:extLst>
          </p:cNvPr>
          <p:cNvSpPr/>
          <p:nvPr/>
        </p:nvSpPr>
        <p:spPr>
          <a:xfrm>
            <a:off x="6266481" y="442564"/>
            <a:ext cx="4401519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Золотой гребень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08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C30158-4753-40B4-A57C-222CB3125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70C33-EA60-49BD-BD0D-976C564A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59417"/>
            <a:ext cx="4632702" cy="4928461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боится Су </a:t>
            </a:r>
            <a:r>
              <a:rPr lang="ru-RU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анасы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Людей 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Собак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Зверей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8FCF89-9BFF-4ACA-ACD3-7ABE03214B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12660" r="27301" b="3413"/>
          <a:stretch/>
        </p:blipFill>
        <p:spPr>
          <a:xfrm>
            <a:off x="7142783" y="1658320"/>
            <a:ext cx="3377337" cy="49284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05B4ACD6-5297-4078-8A55-B66D84C13CA1}"/>
              </a:ext>
            </a:extLst>
          </p:cNvPr>
          <p:cNvSpPr/>
          <p:nvPr/>
        </p:nvSpPr>
        <p:spPr>
          <a:xfrm>
            <a:off x="7315200" y="472701"/>
            <a:ext cx="320492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Собак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49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D75937-D85D-4826-9847-5DF026471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4B6881-7C6E-4BCF-821D-DE0186AA3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402956"/>
            <a:ext cx="5558725" cy="5889355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</a:rPr>
              <a:t>Кто является учеником в детском стихотворении </a:t>
            </a:r>
            <a:b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</a:rPr>
              <a:t>Г. Тукая «Забавный ученик»?</a:t>
            </a:r>
            <a:b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3100" dirty="0">
                <a:solidFill>
                  <a:srgbClr val="FF0000"/>
                </a:solidFill>
              </a:rPr>
              <a:t>1. </a:t>
            </a: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</a:rPr>
              <a:t>щенок </a:t>
            </a:r>
            <a:b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</a:rPr>
              <a:t>2. котенок </a:t>
            </a:r>
            <a:b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</a:rPr>
              <a:t>3. птенец</a:t>
            </a:r>
            <a:br>
              <a:rPr lang="ru-RU" sz="3100" dirty="0"/>
            </a:b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3B5396-2A11-472A-9D62-82DC6DA7DD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16" r="41909" b="8248"/>
          <a:stretch/>
        </p:blipFill>
        <p:spPr>
          <a:xfrm>
            <a:off x="7388275" y="1177871"/>
            <a:ext cx="4498173" cy="5517396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6240A6EA-34D0-4D35-BBA8-5BF653177AC7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7608888" y="1487488"/>
            <a:ext cx="3059112" cy="377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A8092A3-D571-48A0-8452-A6EF53E06D8E}"/>
              </a:ext>
            </a:extLst>
          </p:cNvPr>
          <p:cNvSpPr/>
          <p:nvPr/>
        </p:nvSpPr>
        <p:spPr>
          <a:xfrm>
            <a:off x="8309677" y="162733"/>
            <a:ext cx="2880099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rPr>
              <a:t>щенок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5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DDF9B8-A728-4D82-BAA0-C7C9DCE26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7170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2F29E6-E1FB-42C1-91B3-59C805EDC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907" y="1122362"/>
            <a:ext cx="4417017" cy="3542627"/>
          </a:xfrm>
        </p:spPr>
        <p:txBody>
          <a:bodyPr>
            <a:noAutofit/>
          </a:bodyPr>
          <a:lstStyle/>
          <a:p>
            <a:pPr algn="l"/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забавного ученика?</a:t>
            </a:r>
            <a:b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Шарик</a:t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Акбай </a:t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Лайка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02123F-2A0F-40BD-9BE1-33DF9FC62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906" y="665162"/>
            <a:ext cx="6317141" cy="505371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0D6EB6-A615-401D-92EC-55F521DCD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3892" y="3192651"/>
            <a:ext cx="2603715" cy="25262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4F7DF5F-2FF3-4386-BA76-B3F678A30872}"/>
              </a:ext>
            </a:extLst>
          </p:cNvPr>
          <p:cNvSpPr/>
          <p:nvPr/>
        </p:nvSpPr>
        <p:spPr>
          <a:xfrm>
            <a:off x="9407471" y="790414"/>
            <a:ext cx="2262749" cy="100612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Акбай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80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425</Words>
  <Application>Microsoft Office PowerPoint</Application>
  <PresentationFormat>Широкоэкранный</PresentationFormat>
  <Paragraphs>33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</vt:lpstr>
      <vt:lpstr>Calibri</vt:lpstr>
      <vt:lpstr>Calibri Light</vt:lpstr>
      <vt:lpstr>Times New Roman</vt:lpstr>
      <vt:lpstr>Wingdings</vt:lpstr>
      <vt:lpstr>Тема Office</vt:lpstr>
      <vt:lpstr>Игра-викторина  по творчеству  Габдуллы Тукая</vt:lpstr>
      <vt:lpstr>Назовите деревню,  в которой родился Г.Тукай:  1. КУШЛАВЫЧ 2. КЫРЛАЙ 3. ОЧИЛЕ</vt:lpstr>
      <vt:lpstr>Назовите дату рождения поэта:  1.  26 марта 2.  26 апреля 3.  1 мая </vt:lpstr>
      <vt:lpstr>В какой семье родился Г.Тукай?  1. В семье учителя. 2. В семье деревенского муллы. 3. В богатой семье.</vt:lpstr>
      <vt:lpstr>В каком возрасте  стал круглой сиротой?  1. В 4 года. 2. В 5 месяцев. 3. В 10 лет. </vt:lpstr>
      <vt:lpstr>Что украл деревенский мальчишка в сказке Г. Тукая «Водяная» - «Су анасы»?  1. Золотой гребень 2. Платье  3. Зеркало</vt:lpstr>
      <vt:lpstr>Кого боится Су анасы?  1. Людей  2. Собак 3.  Зверей</vt:lpstr>
      <vt:lpstr>Кто является учеником в детском стихотворении  Г. Тукая «Забавный ученик»?  1. щенок  2. котенок  3. птенец </vt:lpstr>
      <vt:lpstr>Как звали забавного ученика?  1. Шарик 2. Акбай  3. Лайка</vt:lpstr>
      <vt:lpstr>Какая песня на стихи поэта стала неофициальным гимном татарского народа?  1. «Родной язык» 2. «Колыбельная» 3.  «Молитва матери»</vt:lpstr>
      <vt:lpstr>Что варили волки в «Сказке о Козе и Баране? »  1. Суп  2. Каша 3. Картошка</vt:lpstr>
      <vt:lpstr>Что нашли Коза и Баран на дороге?  1. Мешок  2. Хлеб  3. Голова</vt:lpstr>
      <vt:lpstr>Куда попала мышь в стихотворении Тукая?  1. Погреб 2. Молоко  3. Дом</vt:lpstr>
      <vt:lpstr>Кого кормил герой Гали ?  1. Корова  2. Коза  3. Собака</vt:lpstr>
      <vt:lpstr>Природа, какой деревни воспета поэтом в сказке «Шурале»?  1. Кушлавыч 2.  Кырлай 3.  Очиле</vt:lpstr>
      <vt:lpstr>Кто зовет мальчика играть в стихотворении Тукая?  1.Кошка, корова, бабочка  2. Солнце, соловей, яблоня 3.  Луна, щенок, воробей</vt:lpstr>
      <vt:lpstr>МОЛОДЕЦ!                                                                                                         АФӘРИН!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Игра-викторина  по творчеству  Габдуллы Тукая</dc:title>
  <dc:creator>Адель Сабирзянов</dc:creator>
  <cp:lastModifiedBy>Адель Сабирзянов</cp:lastModifiedBy>
  <cp:revision>22</cp:revision>
  <dcterms:created xsi:type="dcterms:W3CDTF">2020-04-21T10:05:36Z</dcterms:created>
  <dcterms:modified xsi:type="dcterms:W3CDTF">2020-04-21T15:52:21Z</dcterms:modified>
</cp:coreProperties>
</file>